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9832" autoAdjust="0"/>
  </p:normalViewPr>
  <p:slideViewPr>
    <p:cSldViewPr snapToGrid="0">
      <p:cViewPr varScale="1">
        <p:scale>
          <a:sx n="115" d="100"/>
          <a:sy n="115" d="100"/>
        </p:scale>
        <p:origin x="1512" y="10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669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66005" y="3308464"/>
            <a:ext cx="8427299" cy="27930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en-US" altLang="ja-JP" sz="2800" kern="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en-US" altLang="ja-JP" sz="2800" kern="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ja-JP" altLang="en-US" sz="2800" kern="0" dirty="0" smtClean="0">
                <a:solidFill>
                  <a:schemeClr val="tx1"/>
                </a:solidFill>
                <a:cs typeface="Times New Roman" pitchFamily="18" charset="0"/>
              </a:rPr>
              <a:t>演題発表に関連し、開示すべき</a:t>
            </a:r>
            <a:endParaRPr lang="en-US" altLang="ja-JP" sz="2800" kern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en-US" altLang="ja-JP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関係にある企業などはありません。</a:t>
            </a: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754109" y="456647"/>
            <a:ext cx="7806193" cy="16968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（</a:t>
            </a:r>
            <a:r>
              <a:rPr lang="en-US" altLang="ja-JP" sz="2000" kern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20xx~20xx</a:t>
            </a:r>
            <a:r>
              <a:rPr lang="ja-JP" altLang="en-US" sz="2000" kern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年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）</a:t>
            </a: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/>
            </a:r>
            <a:b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ja-JP" altLang="en-US" sz="2000" kern="0" noProof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○○○○、○○○○、○○○○、○○○○</a:t>
            </a:r>
            <a:endParaRPr lang="en-US" altLang="ja-JP" sz="20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（</a:t>
            </a:r>
            <a: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A</a:t>
            </a: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大学　消化器内科）</a:t>
            </a: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17838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4</Words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ＭＳ Ｐ明朝</vt:lpstr>
      <vt:lpstr>ＭＳ 明朝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2002-09-01T22:01:39Z</dcterms:created>
  <dcterms:modified xsi:type="dcterms:W3CDTF">2019-07-22T03:26:48Z</dcterms:modified>
</cp:coreProperties>
</file>