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027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5pPr>
    <a:lvl6pPr marL="22860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6pPr>
    <a:lvl7pPr marL="27432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7pPr>
    <a:lvl8pPr marL="32004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8pPr>
    <a:lvl9pPr marL="36576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2" userDrawn="1">
          <p15:clr>
            <a:srgbClr val="A4A3A4"/>
          </p15:clr>
        </p15:guide>
        <p15:guide id="2" pos="77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B22"/>
    <a:srgbClr val="99FF99"/>
    <a:srgbClr val="FFFFCC"/>
    <a:srgbClr val="0000FF"/>
    <a:srgbClr val="008000"/>
    <a:srgbClr val="FFCCFF"/>
    <a:srgbClr val="FFFFFF"/>
    <a:srgbClr val="99FFCC"/>
    <a:srgbClr val="CCFFCC"/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1" autoAdjust="0"/>
    <p:restoredTop sz="99832" autoAdjust="0"/>
  </p:normalViewPr>
  <p:slideViewPr>
    <p:cSldViewPr snapToGrid="0">
      <p:cViewPr varScale="1">
        <p:scale>
          <a:sx n="115" d="100"/>
          <a:sy n="115" d="100"/>
        </p:scale>
        <p:origin x="1512" y="102"/>
      </p:cViewPr>
      <p:guideLst>
        <p:guide orient="horz" pos="3022"/>
        <p:guide pos="771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2918" y="62"/>
      </p:cViewPr>
      <p:guideLst>
        <p:guide orient="horz" pos="2880"/>
        <p:guide pos="2160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7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7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7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fld id="{C1914E32-DC08-4CAC-BF18-439E5FEB77FD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521018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901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fld id="{F019AB25-8C0F-46F6-B65D-6487E482947D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971411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19AB25-8C0F-46F6-B65D-6487E482947D}" type="slidenum">
              <a:rPr lang="en-US" altLang="ja-JP" smtClean="0"/>
              <a:pPr>
                <a:defRPr/>
              </a:pPr>
              <a:t>1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05411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</p:sldLayoutIdLst>
  <p:transition>
    <p:fade thruBlk="1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B22">
            <a:alpha val="98824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 bwMode="auto">
          <a:xfrm>
            <a:off x="182783" y="245767"/>
            <a:ext cx="8710122" cy="634622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明朝" pitchFamily="17" charset="-128"/>
            </a:endParaRPr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>
          <a:xfrm>
            <a:off x="324194" y="2331468"/>
            <a:ext cx="8427299" cy="4082574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/>
          <a:lstStyle/>
          <a:p>
            <a:pPr marL="182563" indent="-182563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tabLst>
                <a:tab pos="2600325" algn="l"/>
                <a:tab pos="2957513" algn="l"/>
                <a:tab pos="8248650" algn="r"/>
              </a:tabLst>
              <a:defRPr/>
            </a:pPr>
            <a:r>
              <a:rPr lang="ja-JP" altLang="en-US" sz="1600" kern="0" dirty="0">
                <a:solidFill>
                  <a:schemeClr val="tx1"/>
                </a:solidFill>
                <a:cs typeface="Times New Roman" pitchFamily="18" charset="0"/>
              </a:rPr>
              <a:t>講演に関連</a:t>
            </a:r>
            <a:r>
              <a:rPr lang="ja-JP" altLang="en-US" sz="1600" kern="0" dirty="0" smtClean="0">
                <a:solidFill>
                  <a:schemeClr val="tx1"/>
                </a:solidFill>
                <a:cs typeface="Times New Roman" pitchFamily="18" charset="0"/>
              </a:rPr>
              <a:t>し、開示</a:t>
            </a:r>
            <a:r>
              <a:rPr lang="ja-JP" altLang="en-US" sz="1600" kern="0" dirty="0">
                <a:solidFill>
                  <a:schemeClr val="tx1"/>
                </a:solidFill>
                <a:cs typeface="Times New Roman" pitchFamily="18" charset="0"/>
              </a:rPr>
              <a:t>すべき</a:t>
            </a:r>
            <a:r>
              <a:rPr lang="en-US" altLang="ja-JP" sz="1600" kern="0" dirty="0">
                <a:solidFill>
                  <a:schemeClr val="tx1"/>
                </a:solidFill>
                <a:cs typeface="Times New Roman" pitchFamily="18" charset="0"/>
              </a:rPr>
              <a:t>CO I </a:t>
            </a:r>
            <a:r>
              <a:rPr lang="ja-JP" altLang="en-US" sz="1600" kern="0" dirty="0">
                <a:solidFill>
                  <a:schemeClr val="tx1"/>
                </a:solidFill>
                <a:cs typeface="Times New Roman" pitchFamily="18" charset="0"/>
              </a:rPr>
              <a:t>関係にある企業等と</a:t>
            </a:r>
            <a:r>
              <a:rPr lang="ja-JP" altLang="en-US" sz="1600" kern="0" dirty="0" smtClean="0">
                <a:solidFill>
                  <a:schemeClr val="tx1"/>
                </a:solidFill>
                <a:cs typeface="Times New Roman" pitchFamily="18" charset="0"/>
              </a:rPr>
              <a:t>して、</a:t>
            </a:r>
            <a:endParaRPr lang="en-US" altLang="ja-JP" sz="1600" kern="0" dirty="0">
              <a:solidFill>
                <a:schemeClr val="tx1"/>
              </a:solidFill>
              <a:cs typeface="Times New Roman" pitchFamily="18" charset="0"/>
            </a:endParaRPr>
          </a:p>
          <a:p>
            <a:pPr marL="182563" marR="0" lvl="0" indent="-182563" algn="just" defTabSz="914400" rtl="0" eaLnBrk="1" fontAlgn="base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>
                <a:tab pos="2600325" algn="l"/>
                <a:tab pos="2957513" algn="l"/>
                <a:tab pos="8248650" algn="r"/>
              </a:tabLst>
              <a:defRPr/>
            </a:pP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① 顧問：</a:t>
            </a:r>
            <a:r>
              <a:rPr kumimoji="1" lang="en-US" altLang="ja-JP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	</a:t>
            </a: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なし	</a:t>
            </a:r>
          </a:p>
          <a:p>
            <a:pPr marL="182563" marR="0" lvl="0" indent="-182563" algn="just" defTabSz="914400" rtl="0" eaLnBrk="1" fontAlgn="base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>
                <a:tab pos="2600325" algn="l"/>
                <a:tab pos="2957513" algn="l"/>
                <a:tab pos="8248650" algn="r"/>
              </a:tabLst>
              <a:defRPr/>
            </a:pP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② 株保有・利益：	なし</a:t>
            </a:r>
          </a:p>
          <a:p>
            <a:pPr marL="182563" marR="0" lvl="0" indent="-182563" algn="just" defTabSz="914400" rtl="0" eaLnBrk="1" fontAlgn="base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>
                <a:tab pos="2600325" algn="l"/>
                <a:tab pos="3316288" algn="l"/>
                <a:tab pos="8248650" algn="r"/>
              </a:tabLst>
              <a:defRPr/>
            </a:pP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③ 特許使用料：	</a:t>
            </a:r>
            <a:r>
              <a:rPr lang="ja-JP" altLang="en-US" sz="1600" kern="0" dirty="0">
                <a:solidFill>
                  <a:schemeClr val="tx1"/>
                </a:solidFill>
                <a:cs typeface="Times New Roman" pitchFamily="18" charset="0"/>
              </a:rPr>
              <a:t>あり</a:t>
            </a:r>
            <a:r>
              <a:rPr lang="en-US" altLang="ja-JP" sz="1600" kern="0" dirty="0">
                <a:solidFill>
                  <a:schemeClr val="tx1"/>
                </a:solidFill>
                <a:cs typeface="Times New Roman" pitchFamily="18" charset="0"/>
              </a:rPr>
              <a:t>	A</a:t>
            </a:r>
            <a:r>
              <a:rPr lang="ja-JP" altLang="en-US" sz="1600" kern="0" dirty="0">
                <a:solidFill>
                  <a:schemeClr val="tx1"/>
                </a:solidFill>
                <a:cs typeface="Times New Roman" pitchFamily="18" charset="0"/>
              </a:rPr>
              <a:t>社㈱</a:t>
            </a:r>
            <a:r>
              <a:rPr lang="en-US" altLang="ja-JP" sz="1600" kern="0" dirty="0">
                <a:solidFill>
                  <a:schemeClr val="tx1"/>
                </a:solidFill>
                <a:cs typeface="Times New Roman" pitchFamily="18" charset="0"/>
              </a:rPr>
              <a:t>	</a:t>
            </a:r>
            <a:endParaRPr kumimoji="1" lang="ja-JP" altLang="en-US" sz="1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cs typeface="Times New Roman" pitchFamily="18" charset="0"/>
            </a:endParaRPr>
          </a:p>
          <a:p>
            <a:pPr marL="182563" indent="-182563" algn="just">
              <a:spcBef>
                <a:spcPts val="0"/>
              </a:spcBef>
              <a:spcAft>
                <a:spcPts val="1200"/>
              </a:spcAft>
              <a:tabLst>
                <a:tab pos="2605088" algn="l"/>
                <a:tab pos="3317875" algn="l"/>
                <a:tab pos="8248650" algn="r"/>
              </a:tabLst>
              <a:defRPr/>
            </a:pP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④ 講演料：	あり：</a:t>
            </a:r>
            <a:r>
              <a:rPr kumimoji="1" lang="en-US" altLang="ja-JP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	B</a:t>
            </a:r>
            <a:r>
              <a:rPr kumimoji="1" lang="ja-JP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ファーマ㈱、</a:t>
            </a:r>
            <a:r>
              <a:rPr kumimoji="1" lang="en-US" altLang="ja-JP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C</a:t>
            </a: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◎✖</a:t>
            </a:r>
            <a:r>
              <a:rPr kumimoji="1" lang="ja-JP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㈱</a:t>
            </a:r>
            <a:r>
              <a:rPr lang="ja-JP" altLang="en-US" sz="1600" kern="0" noProof="0" dirty="0" smtClean="0">
                <a:cs typeface="Times New Roman" pitchFamily="18" charset="0"/>
              </a:rPr>
              <a:t>、</a:t>
            </a:r>
            <a:r>
              <a:rPr kumimoji="1" lang="en-US" altLang="ja-JP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D</a:t>
            </a:r>
            <a:r>
              <a:rPr kumimoji="1" lang="ja-JP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製薬㈱</a:t>
            </a:r>
            <a:r>
              <a:rPr lang="ja-JP" altLang="en-US" sz="1600" kern="0" dirty="0">
                <a:cs typeface="Times New Roman" pitchFamily="18" charset="0"/>
              </a:rPr>
              <a:t>、</a:t>
            </a:r>
            <a:r>
              <a:rPr kumimoji="1" lang="en-US" altLang="ja-JP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 </a:t>
            </a:r>
            <a:r>
              <a:rPr kumimoji="1" lang="en-US" altLang="ja-JP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E</a:t>
            </a: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薬品㈱</a:t>
            </a:r>
            <a:endParaRPr lang="en-US" altLang="ja-JP" sz="1600" kern="0" dirty="0">
              <a:solidFill>
                <a:schemeClr val="tx1"/>
              </a:solidFill>
              <a:cs typeface="Times New Roman" pitchFamily="18" charset="0"/>
            </a:endParaRPr>
          </a:p>
          <a:p>
            <a:pPr marL="182563" lvl="0" indent="-182563" algn="just">
              <a:spcBef>
                <a:spcPts val="0"/>
              </a:spcBef>
              <a:spcAft>
                <a:spcPts val="1200"/>
              </a:spcAft>
              <a:tabLst>
                <a:tab pos="2605088" algn="l"/>
                <a:tab pos="3317875" algn="l"/>
                <a:tab pos="8248650" algn="r"/>
              </a:tabLst>
              <a:defRPr/>
            </a:pP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⑤ 原稿料：	なし</a:t>
            </a:r>
          </a:p>
          <a:p>
            <a:pPr marL="182563" lvl="0" indent="-182563" algn="just">
              <a:spcBef>
                <a:spcPts val="0"/>
              </a:spcBef>
              <a:spcAft>
                <a:spcPts val="1200"/>
              </a:spcAft>
              <a:tabLst>
                <a:tab pos="2600325" algn="l"/>
                <a:tab pos="3317875" algn="l"/>
                <a:tab pos="8248650" algn="r"/>
              </a:tabLst>
              <a:defRPr/>
            </a:pP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⑥ 受託研究・共同研究費：	</a:t>
            </a: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cs typeface="Times New Roman" pitchFamily="18" charset="0"/>
              </a:rPr>
              <a:t>あり：</a:t>
            </a:r>
            <a:r>
              <a:rPr kumimoji="1" lang="en-US" altLang="ja-JP" sz="1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cs typeface="Times New Roman" pitchFamily="18" charset="0"/>
              </a:rPr>
              <a:t>	</a:t>
            </a:r>
            <a:r>
              <a:rPr lang="en-US" altLang="ja-JP" sz="1600" kern="0" dirty="0">
                <a:cs typeface="Times New Roman" pitchFamily="18" charset="0"/>
              </a:rPr>
              <a:t> A</a:t>
            </a:r>
            <a:r>
              <a:rPr lang="ja-JP" altLang="en-US" sz="1600" kern="0" dirty="0" smtClean="0">
                <a:cs typeface="Times New Roman" pitchFamily="18" charset="0"/>
              </a:rPr>
              <a:t>社㈱</a:t>
            </a:r>
            <a:r>
              <a:rPr lang="ja-JP" altLang="en-US" sz="1600" kern="0" dirty="0">
                <a:cs typeface="Times New Roman" pitchFamily="18" charset="0"/>
              </a:rPr>
              <a:t>、</a:t>
            </a:r>
            <a:r>
              <a:rPr lang="en-US" altLang="ja-JP" sz="1600" kern="0" dirty="0" smtClean="0">
                <a:cs typeface="Times New Roman" pitchFamily="18" charset="0"/>
              </a:rPr>
              <a:t>C</a:t>
            </a:r>
            <a:r>
              <a:rPr lang="ja-JP" altLang="en-US" sz="1600" kern="0" dirty="0">
                <a:cs typeface="Times New Roman" pitchFamily="18" charset="0"/>
              </a:rPr>
              <a:t>◎</a:t>
            </a:r>
            <a:r>
              <a:rPr lang="ja-JP" altLang="en-US" sz="1600" kern="0" dirty="0" smtClean="0">
                <a:cs typeface="Times New Roman" pitchFamily="18" charset="0"/>
              </a:rPr>
              <a:t>✖㈱、</a:t>
            </a:r>
            <a:r>
              <a:rPr lang="en-US" altLang="ja-JP" sz="1600" kern="0" dirty="0" smtClean="0">
                <a:cs typeface="Times New Roman" pitchFamily="18" charset="0"/>
              </a:rPr>
              <a:t> </a:t>
            </a:r>
            <a:r>
              <a:rPr lang="en-US" altLang="ja-JP" sz="1600" kern="0" dirty="0">
                <a:cs typeface="Times New Roman" pitchFamily="18" charset="0"/>
              </a:rPr>
              <a:t>D</a:t>
            </a:r>
            <a:r>
              <a:rPr lang="ja-JP" altLang="en-US" sz="1600" kern="0" dirty="0">
                <a:cs typeface="Times New Roman" pitchFamily="18" charset="0"/>
              </a:rPr>
              <a:t>製薬㈱</a:t>
            </a:r>
            <a:endParaRPr lang="en-US" altLang="ja-JP" sz="1600" kern="0" dirty="0">
              <a:solidFill>
                <a:schemeClr val="tx1"/>
              </a:solidFill>
              <a:cs typeface="Times New Roman" pitchFamily="18" charset="0"/>
            </a:endParaRPr>
          </a:p>
          <a:p>
            <a:pPr marL="182563" lvl="0" indent="-182563" algn="just">
              <a:spcBef>
                <a:spcPts val="0"/>
              </a:spcBef>
              <a:spcAft>
                <a:spcPts val="1200"/>
              </a:spcAft>
              <a:tabLst>
                <a:tab pos="2600325" algn="l"/>
                <a:tab pos="3317875" algn="l"/>
                <a:tab pos="8248650" algn="r"/>
              </a:tabLst>
              <a:defRPr/>
            </a:pP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⑦ 奨学寄付金：	あり：</a:t>
            </a:r>
            <a:r>
              <a:rPr lang="en-US" altLang="ja-JP" sz="1600" kern="0" dirty="0">
                <a:cs typeface="Times New Roman" pitchFamily="18" charset="0"/>
              </a:rPr>
              <a:t>	 B</a:t>
            </a:r>
            <a:r>
              <a:rPr lang="ja-JP" altLang="en-US" sz="1600" kern="0" dirty="0" smtClean="0">
                <a:cs typeface="Times New Roman" pitchFamily="18" charset="0"/>
              </a:rPr>
              <a:t>ファーマ㈱</a:t>
            </a:r>
            <a:r>
              <a:rPr lang="ja-JP" altLang="en-US" sz="1600" kern="0" dirty="0">
                <a:cs typeface="Times New Roman" pitchFamily="18" charset="0"/>
              </a:rPr>
              <a:t>、</a:t>
            </a:r>
            <a:r>
              <a:rPr lang="en-US" altLang="ja-JP" sz="1600" kern="0" dirty="0" smtClean="0">
                <a:cs typeface="Times New Roman" pitchFamily="18" charset="0"/>
              </a:rPr>
              <a:t>C</a:t>
            </a:r>
            <a:r>
              <a:rPr lang="ja-JP" altLang="en-US" sz="1600" kern="0" dirty="0">
                <a:cs typeface="Times New Roman" pitchFamily="18" charset="0"/>
              </a:rPr>
              <a:t>◎✖</a:t>
            </a:r>
            <a:r>
              <a:rPr lang="ja-JP" altLang="en-US" sz="1600" kern="0" dirty="0" smtClean="0">
                <a:cs typeface="Times New Roman" pitchFamily="18" charset="0"/>
              </a:rPr>
              <a:t>㈱</a:t>
            </a:r>
            <a:r>
              <a:rPr lang="ja-JP" altLang="en-US" sz="1600" kern="0" dirty="0">
                <a:cs typeface="Times New Roman" pitchFamily="18" charset="0"/>
              </a:rPr>
              <a:t>、</a:t>
            </a:r>
            <a:r>
              <a:rPr lang="en-US" altLang="ja-JP" sz="1600" kern="0" dirty="0" smtClean="0">
                <a:cs typeface="Times New Roman" pitchFamily="18" charset="0"/>
              </a:rPr>
              <a:t> </a:t>
            </a:r>
            <a:r>
              <a:rPr lang="en-US" altLang="ja-JP" sz="1600" kern="0" dirty="0">
                <a:cs typeface="Times New Roman" pitchFamily="18" charset="0"/>
              </a:rPr>
              <a:t>D</a:t>
            </a:r>
            <a:r>
              <a:rPr lang="ja-JP" altLang="en-US" sz="1600" kern="0" dirty="0" smtClean="0">
                <a:cs typeface="Times New Roman" pitchFamily="18" charset="0"/>
              </a:rPr>
              <a:t>製薬㈱</a:t>
            </a:r>
            <a:r>
              <a:rPr lang="ja-JP" altLang="en-US" sz="1600" kern="0" dirty="0">
                <a:cs typeface="Times New Roman" pitchFamily="18" charset="0"/>
              </a:rPr>
              <a:t>、</a:t>
            </a:r>
            <a:r>
              <a:rPr lang="en-US" altLang="ja-JP" sz="1600" kern="0" dirty="0" smtClean="0">
                <a:cs typeface="Times New Roman" pitchFamily="18" charset="0"/>
              </a:rPr>
              <a:t>F</a:t>
            </a:r>
            <a:r>
              <a:rPr lang="ja-JP" altLang="en-US" sz="1600" kern="0" dirty="0">
                <a:cs typeface="Times New Roman" pitchFamily="18" charset="0"/>
              </a:rPr>
              <a:t>ファーマ㈱ </a:t>
            </a:r>
            <a:r>
              <a:rPr kumimoji="1" lang="en-US" altLang="ja-JP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	</a:t>
            </a:r>
            <a:r>
              <a:rPr lang="en-US" altLang="ja-JP" sz="1600" kern="0" dirty="0">
                <a:cs typeface="Times New Roman" pitchFamily="18" charset="0"/>
              </a:rPr>
              <a:t> </a:t>
            </a:r>
          </a:p>
          <a:p>
            <a:pPr marL="182563" lvl="0" indent="-182563" algn="just">
              <a:spcBef>
                <a:spcPts val="0"/>
              </a:spcBef>
              <a:spcAft>
                <a:spcPts val="1200"/>
              </a:spcAft>
              <a:tabLst>
                <a:tab pos="2600325" algn="l"/>
                <a:tab pos="3317875" algn="l"/>
                <a:tab pos="8248650" algn="r"/>
              </a:tabLst>
              <a:defRPr/>
            </a:pP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⑧ 寄附講座所属：	なし</a:t>
            </a:r>
          </a:p>
          <a:p>
            <a:pPr marL="182563" marR="0" lvl="0" indent="-182563" algn="just" defTabSz="914400" rtl="0" eaLnBrk="1" fontAlgn="base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>
                <a:tab pos="2600325" algn="l"/>
                <a:tab pos="2957513" algn="l"/>
                <a:tab pos="8248650" algn="r"/>
              </a:tabLst>
              <a:defRPr/>
            </a:pP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⑨ 贈答品などの報酬：	なし</a:t>
            </a:r>
            <a:endParaRPr kumimoji="1" lang="en-US" altLang="ja-JP" sz="1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cs typeface="Times New Roman" pitchFamily="18" charset="0"/>
            </a:endParaRPr>
          </a:p>
        </p:txBody>
      </p:sp>
      <p:sp>
        <p:nvSpPr>
          <p:cNvPr id="17" name="Rectangle 2"/>
          <p:cNvSpPr txBox="1">
            <a:spLocks noChangeArrowheads="1"/>
          </p:cNvSpPr>
          <p:nvPr/>
        </p:nvSpPr>
        <p:spPr>
          <a:xfrm>
            <a:off x="754109" y="456647"/>
            <a:ext cx="7806193" cy="169687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FFFF"/>
            </a:solidFill>
          </a:ln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Times New Roman" pitchFamily="18" charset="0"/>
              </a:rPr>
              <a:t>日本</a:t>
            </a:r>
            <a:r>
              <a:rPr lang="ja-JP" altLang="en-US" sz="2800" kern="0" dirty="0">
                <a:solidFill>
                  <a:schemeClr val="accent6">
                    <a:lumMod val="50000"/>
                  </a:schemeClr>
                </a:solidFill>
                <a:cs typeface="Times New Roman" pitchFamily="18" charset="0"/>
              </a:rPr>
              <a:t>肝臓</a:t>
            </a:r>
            <a:r>
              <a:rPr kumimoji="1" lang="ja-JP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Times New Roman" pitchFamily="18" charset="0"/>
              </a:rPr>
              <a:t>学会　</a:t>
            </a:r>
            <a:r>
              <a:rPr lang="en-US" altLang="ja-JP" sz="2800" kern="0" dirty="0">
                <a:solidFill>
                  <a:schemeClr val="accent6">
                    <a:lumMod val="50000"/>
                  </a:schemeClr>
                </a:solidFill>
                <a:cs typeface="Times New Roman" pitchFamily="18" charset="0"/>
              </a:rPr>
              <a:t>COI</a:t>
            </a:r>
            <a:r>
              <a:rPr kumimoji="1" lang="ja-JP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Times New Roman" pitchFamily="18" charset="0"/>
              </a:rPr>
              <a:t>開示</a:t>
            </a:r>
            <a:r>
              <a:rPr lang="ja-JP" altLang="en-US" sz="2000" kern="0">
                <a:solidFill>
                  <a:schemeClr val="accent6">
                    <a:lumMod val="50000"/>
                  </a:schemeClr>
                </a:solidFill>
                <a:cs typeface="Times New Roman" pitchFamily="18" charset="0"/>
              </a:rPr>
              <a:t>（</a:t>
            </a:r>
            <a:r>
              <a:rPr lang="en-US" altLang="ja-JP" sz="2000" kern="0" smtClean="0">
                <a:solidFill>
                  <a:schemeClr val="accent6">
                    <a:lumMod val="50000"/>
                  </a:schemeClr>
                </a:solidFill>
                <a:cs typeface="Times New Roman" pitchFamily="18" charset="0"/>
              </a:rPr>
              <a:t>20xx~20xx</a:t>
            </a:r>
            <a:r>
              <a:rPr lang="ja-JP" altLang="en-US" sz="2000" kern="0" smtClean="0">
                <a:solidFill>
                  <a:schemeClr val="accent6">
                    <a:lumMod val="50000"/>
                  </a:schemeClr>
                </a:solidFill>
                <a:cs typeface="Times New Roman" pitchFamily="18" charset="0"/>
              </a:rPr>
              <a:t>年</a:t>
            </a:r>
            <a:r>
              <a:rPr lang="ja-JP" altLang="en-US" sz="2000" kern="0" dirty="0">
                <a:solidFill>
                  <a:schemeClr val="accent6">
                    <a:lumMod val="50000"/>
                  </a:schemeClr>
                </a:solidFill>
                <a:cs typeface="Times New Roman" pitchFamily="18" charset="0"/>
              </a:rPr>
              <a:t>）</a:t>
            </a:r>
            <a:r>
              <a:rPr kumimoji="1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Times New Roman" pitchFamily="18" charset="0"/>
              </a:rPr>
              <a:t>　</a:t>
            </a:r>
            <a:r>
              <a:rPr kumimoji="1" lang="en-US" altLang="ja-JP" sz="2000" b="1" i="1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Times New Roman" pitchFamily="18" charset="0"/>
              </a:rPr>
              <a:t/>
            </a:r>
            <a:br>
              <a:rPr kumimoji="1" lang="en-US" altLang="ja-JP" sz="2000" b="1" i="1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Times New Roman" pitchFamily="18" charset="0"/>
              </a:rPr>
            </a:br>
            <a:r>
              <a:rPr lang="ja-JP" altLang="en-US" sz="2000" kern="0" noProof="0" dirty="0" smtClean="0">
                <a:solidFill>
                  <a:schemeClr val="accent6">
                    <a:lumMod val="50000"/>
                  </a:schemeClr>
                </a:solidFill>
                <a:cs typeface="Times New Roman" pitchFamily="18" charset="0"/>
              </a:rPr>
              <a:t>○○○○、○○○○、○○○○、○○○○</a:t>
            </a:r>
            <a:endParaRPr lang="en-US" altLang="ja-JP" sz="2000" kern="0" dirty="0">
              <a:solidFill>
                <a:schemeClr val="accent6">
                  <a:lumMod val="50000"/>
                </a:schemeClr>
              </a:solidFill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Times New Roman" pitchFamily="18" charset="0"/>
              </a:rPr>
              <a:t>（</a:t>
            </a:r>
            <a:r>
              <a:rPr kumimoji="1" lang="en-US" altLang="ja-JP" sz="2000" b="1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Times New Roman" pitchFamily="18" charset="0"/>
              </a:rPr>
              <a:t>A</a:t>
            </a:r>
            <a:r>
              <a:rPr kumimoji="1" lang="ja-JP" altLang="en-US" sz="2000" b="1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Times New Roman" pitchFamily="18" charset="0"/>
              </a:rPr>
              <a:t>大学　消化器内科）</a:t>
            </a:r>
            <a:endParaRPr kumimoji="1" lang="en-US" altLang="ja-JP" sz="2000" b="1" i="1" u="none" strike="noStrike" kern="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233013"/>
      </p:ext>
    </p:extLst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MS PGothic"/>
        <a:cs typeface=""/>
      </a:majorFont>
      <a:minorFont>
        <a:latin typeface="Arial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明朝" pitchFamily="17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明朝" pitchFamily="17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Words>25</Words>
  <PresentationFormat>画面に合わせる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MS PGothic</vt:lpstr>
      <vt:lpstr>ＭＳ Ｐ明朝</vt:lpstr>
      <vt:lpstr>ＭＳ 明朝</vt:lpstr>
      <vt:lpstr>Arial</vt:lpstr>
      <vt:lpstr>Times New Roman</vt:lpstr>
      <vt:lpstr>標準デザイン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2002-09-01T22:01:39Z</dcterms:created>
  <dcterms:modified xsi:type="dcterms:W3CDTF">2019-07-22T03:47:45Z</dcterms:modified>
</cp:coreProperties>
</file>